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 Light"/>
      <p:regular r:id="rId12"/>
    </p:embeddedFont>
    <p:embeddedFont>
      <p:font typeface="Martel Sans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2A954-A0BB-4E35-AB1B-E650A63F5A08}" v="1" dt="2024-11-06T08:40:46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36:11.1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36:34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1939 24575,'31'-2'0,"55"-9"0,1 0 0,31 3 0,496-50 0,-373 25 0,428-2 0,-550 38 0,-201-1 0,22 0 0,0-2 0,-71-10 0,108 5 0,0-1 0,0-2 0,1 0 0,0-1 0,-27-16 0,-29-12 0,27 14 0,2-2 0,0-2 0,2-2 0,1-2 0,-70-63 0,54 36 0,3-3 0,3-2 0,-50-72 0,75 89 0,1 0 0,3-2 0,-27-63 0,45 85 0,-8-35 0,13 42 0,-2 1 0,1 0 0,-2 0 0,-14-27 0,12 27 0,1 1 0,1-1 0,-6-23 0,-14-34 0,19 57 0,1-1 0,0 0 0,2-1 0,0 0 0,-4-37 0,5-100 0,4 148 0,0-2 0,0-1 0,-1 1 0,0-1 0,-1 1 0,-1 0 0,0-1 0,-4-10 0,4 15 0,0 1 0,0-1 0,-1 1 0,0 0 0,0 0 0,0 0 0,-1 0 0,0 1 0,0-1 0,-1 1 0,1 1 0,-7-6 0,-4 3-1365,3 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39:13.5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1321 624 24575,'390'-28'0,"-170"7"0,-21 5 0,381-12 0,-651 27 0,-15 1 0,-158-23 0,-546-60 0,69 12 0,612 54 0,0 4 0,-147 3 0,-68 12 0,342-1 0,0 1 0,30 8 0,12 1 0,224 29 0,-188-28 0,52 4 0,387-14 0,-277-4 0,-258 2 0,0 0 0,0 0 0,0 0 0,0 0 0,0 0 0,0 0 0,0 0 0,0 1 0,0-1 0,0 0 0,0 0 0,0 0 0,-1 0 0,1 0 0,0 0 0,0 0 0,0 0 0,0 0 0,0 0 0,0 0 0,0 0 0,0 0 0,0 1 0,0-1 0,0 0 0,0 0 0,0 0 0,0 0 0,0 0 0,0 0 0,0 0 0,0 0 0,0 0 0,0 0 0,0 0 0,0 1 0,0-1 0,0 0 0,0 0 0,0 0 0,1 0 0,-1 0 0,0 0 0,0 0 0,0 0 0,0 0 0,0 0 0,0 0 0,0 0 0,0 0 0,-14 8 0,-20 6 0,-7-3 0,0-1 0,0-2 0,-82 4 0,-133-12 0,133-3 0,-203 3 0,429 2 0,126-5 0,-146-7 0,83-21 0,-27 4 0,401-48 0,-475 67 0,0 3 0,121 7 0,-183-2 0,-1 0 0,1 1 0,0-1 0,-1 1 0,1 0 0,0 0 0,-1 0 0,1 0 0,3 3 0,-6-4 0,0 0 0,0 0 0,0 0 0,1 0 0,-1 1 0,0-1 0,0 0 0,0 0 0,0 0 0,0 0 0,1 1 0,-1-1 0,0 0 0,0 0 0,0 0 0,0 1 0,0-1 0,0 0 0,0 0 0,0 0 0,0 1 0,0-1 0,0 0 0,0 0 0,0 0 0,0 1 0,0-1 0,0 0 0,0 0 0,0 0 0,0 1 0,0-1 0,0 0 0,0 0 0,0 0 0,0 1 0,0-1 0,-1 0 0,-15 7 0,-26-2 0,-1-1 0,-82-4 0,57-1 0,-5-4 0,0-3 0,1-3 0,-111-31 0,34 6 0,62 22 0,-148-5 0,68 8 0,-402-1 0,398 14 0,234-3 0,20 0 0,1 3 0,140 22 0,-115 0 0,-51-9 0,1-3 0,106 8 0,-29-19 0,0-6 0,-1-6 0,151-32 0,-221 30 0,224-39 0,-249 45 0,-1-3 0,75-27 0,-35 9 0,-59 23 0,0 0 0,0 1 0,1 1 0,26 0 0,85 5 0,-44 1 0,426-3 0,-489 3 0,-25-3 0,0 0 0,0 1 0,0-1 0,0 0 0,0 0 0,1 0 0,-1 0 0,0 0 0,0 0 0,0 1 0,0-1 0,0 0 0,0 0 0,0 0 0,0 0 0,0 1 0,0-1 0,0 0 0,0 0 0,0 0 0,0 0 0,0 1 0,0-1 0,0 0 0,0 0 0,0 0 0,0 0 0,0 1 0,0-1 0,0 0 0,0 0 0,0 0 0,0 0 0,0 1 0,0-1 0,0 0 0,0 0 0,0 0 0,-1 0 0,1 0 0,0 0 0,0 1 0,0-1 0,0 0 0,0 0 0,0 0 0,-1 0 0,1 0 0,0 0 0,0 0 0,0 0 0,0 0 0,-1 0 0,1 0 0,-5 3 0,-1 0 0,1-1 0,-1 1 0,0-1 0,-7 1 0,-55 13 0,-200 42 0,197-47 0,-132 5 0,-270-18 0,596 3 0,152-3 0,-17-26 0,-58 3 0,348-89 0,-512 107 0,-1 1 0,69-3 0,74 10 0,-59 2 0,-118-3 0,196 5 0,-162-2 0,1 2 0,-1 1 0,51 17 0,-69-18 0,0 0 0,0 1 0,0 1 0,0 0 0,15 10 0,-29-16 0,0 1 0,-1-1 0,1 1 0,-1 0 0,0 0 0,1-1 0,-1 2 0,0-1 0,0 0 0,0 0 0,0 1 0,-1-1 0,1 1 0,-1-1 0,1 1 0,-1 0 0,0-1 0,0 1 0,0 0 0,-1 0 0,1 0 0,0 0 0,-1 0 0,0 0 0,0 0 0,0 0 0,0 0 0,0 0 0,-1 0 0,1 0 0,-2 4 0,0-4 0,1 0 0,0-1 0,-1 1 0,0-1 0,1 0 0,-1 1 0,0-1 0,0 0 0,-1 0 0,1 0 0,0 0 0,-1-1 0,1 1 0,-1-1 0,1 1 0,-6 1 0,-50 14 0,35-12 0,-44 11 0,-1-3 0,-139 8 0,-142-21 0,162-3 0,-32 3 0,215 3 0,12 3 0,14 4 0,77 17 0,-60-14 0,0-3 0,0-1 0,1-1 0,43 1 0,100-11 0,55 2 0,-223 1 0,-1 1 0,0 1 0,0 0 0,0 0 0,24 11 0,-32-12 0,-1 1 0,1 0 0,-1 0 0,0 0 0,0 0 0,0 1 0,-1-1 0,1 1 0,-1 1 0,0-1 0,0 1 0,-1-1 0,1 1 0,-1 0 0,0 0 0,4 9 0,-7-12 0,1 0 0,-1 0 0,1 0 0,-1 0 0,0 0 0,0-1 0,0 1 0,0 0 0,0 0 0,0 0 0,0 0 0,-1 0 0,1 0 0,-1 0 0,1 0 0,-1-1 0,0 1 0,0 0 0,0 0 0,0-1 0,0 1 0,0-1 0,0 1 0,0-1 0,-1 1 0,1-1 0,-1 0 0,1 0 0,-1 1 0,-2 0 0,-6 4 0,0-1 0,0 0 0,0 0 0,-14 3 0,11-4 0,-15 5 0,-1-1 0,-1-2 0,1-1 0,-1-1 0,0-2 0,0-1 0,-48-4 0,18-4 0,2-2 0,-107-30 0,77 7 0,-13-3 0,79 29 0,-41-17 0,55 20 0,1-1 0,1 1 0,-1-1 0,1-1 0,-1 1 0,1-1 0,0 0 0,1 0 0,-7-9 0,12 14 0,-1 0 0,1 0 0,0-1 0,0 1 0,-1 0 0,1-1 0,0 1 0,0 0 0,0-1 0,0 1 0,-1 0 0,1-1 0,0 1 0,0 0 0,0-1 0,0 1 0,0 0 0,0-1 0,0 1 0,0-1 0,0 1 0,0 0 0,0-1 0,0 1 0,0 0 0,1-1 0,-1 1 0,0 0 0,0-1 0,0 1 0,0 0 0,1-1 0,-1 1 0,14-7 0,22 4 0,-34 3 0,32 1 0,-1 2 0,45 9 0,28 3 0,79-14 0,10 2 0,-193-3 0,0 0 0,0 0 0,0 0 0,-1 1 0,1-1 0,0 0 0,0 1 0,0-1 0,0 1 0,-1 0 0,1 0 0,0-1 0,-1 1 0,1 0 0,-1 1 0,1-1 0,1 2 0,-2-3 0,-1 1 0,0-1 0,0 1 0,0-1 0,0 1 0,0-1 0,0 1 0,0-1 0,0 1 0,0-1 0,0 0 0,0 1 0,0-1 0,0 1 0,0-1 0,0 1 0,0-1 0,0 1 0,-1-1 0,1 1 0,0-1 0,0 0 0,-1 1 0,1 0 0,-19 14 0,2-6 0,0 0 0,0-2 0,-1 0 0,-25 6 0,-77 12 0,19-13 0,-1-6 0,-147-7 0,86-3 0,-220 5 0,763-1 0,-347-2 0,0-1 0,34-8 0,43-4 0,-82 14 0,-8-1 0,0 1 0,0 0 0,38 6 0,-52-1 0,-14 2 0,-13 2 0,-33 0 0,-1-2 0,1-3 0,-76-5 0,47 0 0,-1364 1 0,798 2 0,624 0 0,1 1 0,-42 10 0,39-6 0,-54 4 0,22-11 0,45-1 0,-1 1 0,0 1 0,1 0 0,-1 2 0,1-1 0,0 1 0,-1 1 0,-13 5 0,26-7 0,0 0 0,0-1 0,0 1 0,0 0 0,0 0 0,1 0 0,-1 0 0,0 1 0,1-1 0,-1 0 0,1 1 0,-1-1 0,1 1 0,0 0 0,-1-1 0,1 1 0,0 0 0,0 0 0,0-1 0,1 1 0,-1 0 0,0 0 0,1 0 0,-1 0 0,1 0 0,0 0 0,-1 0 0,1 0 0,0 0 0,0 0 0,0 0 0,1 0 0,0 4 0,0-3 0,0 0 0,0-1 0,1 1 0,-1 0 0,1 0 0,0 0 0,0-1 0,0 1 0,0-1 0,0 0 0,1 1 0,-1-1 0,1 0 0,-1 0 0,1-1 0,0 1 0,-1-1 0,1 1 0,0-1 0,6 2 0,19 2 0,1-1 0,-1-1 0,0-1 0,1-2 0,37-4 0,8 0 0,-53 3 0,-1-1 0,38-10 0,-36 6 0,44-4 0,-30 7 0,1-1 0,64-18 0,-175 17 0,62 4-195,0-1 0,0 0 0,1-1 0,-1 0 0,1 0 0,-21-11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39:22.9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4791 126 24575,'-1615'0'0,"1431"-16"0,124 8 0,-67 0 0,110 8 0,-18 1 0,0-2 0,-63-10 0,48 4 0,-1 2 0,-64 1 0,-11 0 0,37-10 0,60 8 0,-43-2 0,-99 8 0,-32-2 0,75-13 0,73 7 0,-65-2 0,-781 10 249,391 2-1863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38:45.2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980 1 24575,'19'0'0,"1"1"0,0 1 0,26 6 0,7 1 0,314 61 0,274 64-1638,507 124-6799,612 166 8066,-1710-412 453,10 2 23,182 41 1583,-194-48-1366,-34-10-478,-6-8 4080,-8 11-3728,1-1 0,-1 0-1,0 0 1,1 0 0,-1 0 0,1 0-1,-1 1 1,1-1 0,0 0 0,-1 0-1,1 1 1,0-1 0,0 0-1,-1 1 1,1-1 0,0 1 0,0-1-1,0 1 1,0-1 0,1 0 0,10-1 164,5-1-347,-27 2-16,-748 21 3,-22-8 0,727-12 0,45 0 0,-27-1 0,33 1 0,1 0 0,-1 0 0,1-1 0,-1 1 0,1 0 0,0 0 0,-1-1 0,1 1 0,0-1 0,-1 1 0,1-1 0,0 0 0,0 0 0,-1 1 0,1-1 0,0 0 0,0 0 0,-1-1 0,2 1 0,0 1 0,0 0 0,0-1 0,0 1 0,0 0 0,0 0 0,0-1 0,0 1 0,0 0 0,0 0 0,0-1 0,1 1 0,-1 0 0,0 0 0,0-1 0,0 1 0,0 0 0,1 0 0,-1 0 0,0-1 0,0 1 0,0 0 0,1 0 0,-1 0 0,0 0 0,0 0 0,1-1 0,-1 1 0,0 0 0,0 0 0,1 0 0,-1 0 0,0 0 0,1 0 0,-1 0 0,0 0 0,1 0 0,10-3 0,-1 1 0,1 1 0,0-1 0,20 2 0,-7-1 0,974-5-549,-531 9 610,-857-2 437,-515-3-508,-66-69 10,725 49 0,425 22 0,-1-8 0,207-35 0,-39-5 0,-339 47 0,33-8 0,-39 8 0,1 1 0,-1-1 0,1 1 0,-1-1 0,1 0 0,-1 1 0,1-1 0,-1 0 0,0 0 0,1 0 0,-1 0 0,0 0 0,0 0 0,0-1 0,0 1 0,0 0 0,0 0 0,0-1 0,1-1 0,-2 2 0,0 0 0,0 0 0,0 0 0,-1 0 0,1 0 0,0 1 0,0-1 0,-1 0 0,1 0 0,0 0 0,-1 0 0,1 1 0,-1-1 0,1 0 0,-1 0 0,1 1 0,-1-1 0,0 1 0,1-1 0,-1 0 0,0 1 0,0-1 0,1 1 0,-1-1 0,-1 0 0,-26-12 0,24 11 0,-216-71 0,137 49 0,46 12 0,12 3 0,-1 2 0,1 0 0,-1 2 0,-34-3 0,19 7 0,0 1 0,0 2 0,0 2 0,-78 17 0,100-15 0,0 1 0,1 1 0,-33 19 0,33-17 0,0-1 0,-1 0 0,-31 10 0,-235 55 0,243-66 0,0-2 0,0-1 0,-51-2 0,4 1 0,56 4 0,24-2 0,9-5 0,1-1 0,-1 1 0,0-1 0,1 1 0,-1-1 0,1 1 0,-1-1 0,1 1 0,0-1 0,-1 0 0,1 1 0,-1-1 0,1 0 0,0 0 0,-1 1 0,1-1 0,0 0 0,-1 0 0,1 0 0,0 0 0,0 0 0,30 5 0,0-1 0,0-2 0,0-1 0,34-3 0,0 0 0,-23 1 0,-1-2 0,1-1 0,-1-2 0,58-17 0,-53 10 0,76-31 0,-121 44 0,0-1 0,0 1 0,0 0 0,0-1 0,0 1 0,0-1 0,-1 0 0,1 1 0,0-1 0,0 0 0,0 1 0,0-1 0,-1 0 0,1 0 0,0 0 0,-1 1 0,1-1 0,-1 0 0,1 0 0,-1 0 0,1 0 0,-1-2 0,0 2 0,0 1 0,0-1 0,0 0 0,-1 0 0,1 0 0,-1 0 0,1 0 0,-1 1 0,1-1 0,-1 0 0,1 0 0,-1 1 0,1-1 0,-1 0 0,0 1 0,1-1 0,-1 1 0,0-1 0,0 1 0,-1-1 0,-6-4 0,0 1 0,-1 1 0,0-1 0,-10-1 0,-76-16 0,0 5 0,-111-5 0,145 16 0,-176-15-405,-1617-158-2274,1826 174 2638,-87-11-4,-165-44 0,271 56 159,3 2 38,1 0 0,0-1 0,0 1 1,0-1-1,0 0 0,0 0 0,0-1 0,1 0 1,-1 0-1,1 0 0,-5-4 0,10 7-109,-1-1 0,1 1 0,-1 0 1,1-1-1,-1 1 0,1 0 0,0-1 0,-1 1 0,1 0 0,0 0 0,0 0 0,-1-1 0,1 1 0,0 0 0,-1 0 0,1 0 1,0 0-1,-1 0 0,1 0 0,0 0 0,0 1 0,-1-1 0,1 0 0,0 0 0,-1 1 0,2-1 0,25 5 69,88 13-100,128 5 1,121-15-246,-292-7 64,1383 2-1621,-944-4 1976,-509 1-72,2 0 84,0 0 0,0 0 0,0 0 0,0 0 0,0-1 0,0 0 1,0 0-1,5-2 0,-9 3-197,0 0 0,0 0 1,0 0-1,1 0 0,-1-1 1,0 1-1,0 0 0,0 0 1,0 0-1,0 0 0,0-1 1,0 1-1,0 0 0,0 0 1,1 0-1,-1-1 0,0 1 1,0 0-1,0 0 0,0 0 1,0-1-1,0 1 0,0 0 1,0 0-1,-1 0 0,1-1 1,0 1-1,0 0 0,0 0 1,0 0-1,0-1 0,0 1 1,0 0-1,0 0 0,0 0 1,-1 0-1,1-1 0,0 1 1,0 0-1,0 0 0,0 0 1,0 0-1,-1 0 0,1 0 1,0-1-1,0 1 0,0 0 1,-1 0-1,1 0 0,0 0 1,0 0-1,0 0 1,-1 0-1,1 0 0,0 0 1,0 0-1,0 0 0,-1 0 1,1 0-1,0 0 0,0 0 1,-1 0-1,-16-5-1,-42-2 0,0 2 0,-76 4 0,58 2 0,-218-2 90,-722-23-737,890 16 647,-174-15 0,222 13 0,-137-35 0,199 38 99,17 7-95,0 0 1,0 0-1,0 0 1,0 0-1,0 0 1,0 0-1,0 0 1,0 0-1,0 0 1,0-1-1,-1 1 0,1 0 1,0 0-1,0 0 1,0 0-1,0 0 1,0 0-1,0 0 1,0 0-1,0 0 1,0 0-1,0-1 1,0 1-1,0 0 1,0 0-1,0 0 0,0 0 1,0 0-1,0 0 1,0 0-1,0 0 1,0-1-1,0 1 1,0 0-1,0 0 1,0 0-1,0 0 1,0 0-1,0 0 1,0 0-1,0 0 1,0 0-1,0-1 0,0 1 1,0 0-1,1 0 1,-1 0-1,0 0 1,0 0-1,0 0 1,0 0-1,0 0 1,0 0-1,0 0 1,0 0-1,0 0 1,0 0-1,1 0 0,-1 0 1,0 0-1,0 0 1,0 0-1,0 0 1,37-2 167,166 23-172,-98-8 0,210 24-601,-80-9-873,568 61-635,4-27 699,-772-60 1554,127 0-464,-147-3 776,0-1 1,0 0 0,0-1-1,0-1 1,0 0-1,0-1 1,26-14-1,-38 18-367,-1 0-1,0 0 0,1-1 1,-1 1-1,0-1 0,0 1 1,0-1-1,0 0 0,-1 0 1,1 0-1,0 0 0,-1 0 1,1 0-1,-1 0 0,0-1 1,0 1-1,0-1 0,0 1 1,0 0-1,0-1 0,-1 0 1,1-4-1,-1 5-85,0 0 1,-1 0-1,1-1 0,-1 1 1,0 0-1,0 0 0,0 0 1,0 0-1,0 0 0,0 0 1,-1 0-1,1 0 0,-1 0 0,1 1 1,-1-1-1,1 0 0,-1 1 1,0 0-1,0-1 0,0 1 1,0 0-1,0 0 0,0 0 1,0 0-1,-4-1 0,-21-7-3,1 1 0,-1 2 0,-35-5 0,-88-2 0,130 11 0,-559-46 0,6-46 0,504 78 0,-125-33 0,174 40 0,20 9 0,0 0 0,0 0 0,0 0 0,0 0 0,0 0 0,-1-1 0,1 1 0,0 0 0,0 0 0,0 0 0,0 0 0,0 0 0,0 0 0,0 0 0,0-1 0,0 1 0,0 0 0,-1 0 0,1 0 0,0 0 0,0 0 0,0 0 0,0-1 0,0 1 0,0 0 0,0 0 0,0 0 0,0 0 0,0 0 0,0-1 0,0 1 0,0 0 0,1 0 0,-1 0 0,0 0 0,0 0 0,0-1 0,0 1 0,0 0 0,0 0 0,0 0 0,0 0 0,0 0 0,0 0 0,0 0 0,1 0 0,-1-1 0,0 1 0,0 0 0,0 0 0,0 0 0,0 0 0,0 0 0,1 0 0,2-1 0,0 1 0,0-1 0,0 1 0,0 0 0,0 0 0,0 0 0,0 0 0,-1 0 0,1 1 0,4 0 0,216 68 0,-124-36 0,328 109-445,508 159-589,-893-288 1034,216 58 0,-205-60 0,0-2 0,101 5 0,-146-14 33,0-1 0,0 1 0,0-1 0,9-3-1,-17 4-9,1 0-1,0 0 0,-1 0 1,1 0-1,0 0 0,0 0 0,-1 0 1,1-1-1,0 1 0,-1 0 1,1-1-1,-1 1 0,1 0 0,0-1 1,-1 1-1,1-1 0,-1 1 1,1-1-1,-1 1 0,1-1 0,-1 1 1,1-1-1,-1 1 0,0-1 1,1 0-1,-1 1 0,0-1 0,1 0 1,-1 1-1,0-1 0,0 0 1,0 1-1,0-1 0,0 0 0,0 0 1,0 1-1,0-1 0,0 0 1,0 0-1,0 1 0,0-1 0,0 0 1,0 1-1,-1-1 0,1 0 1,0 1-1,-1-1 0,1 0 0,0 1 1,-1-1-1,1 1 0,-1-1 1,1 1-1,-1-1 0,1 1 0,-1-1 1,1 1-1,-2-1 0,-4-6-22,-2 1 0,1 1 0,-1-1 0,1 1 0,-1 1 0,-1-1 0,1 1 0,-1 1 0,-13-5 0,-91-18 0,88 21 0,-357-57 0,94 18 0,103 13 0,-253-49 0,385 72 0,40 7 0,1 0 0,0-1 0,0-1 0,-1 0 0,-12-5 0,25 8 0,0 0 0,0 0 0,-1 0 0,1 0 0,0 0 0,0 0 0,0 0 0,-1 0 0,1 0 0,0 0 0,0 0 0,0-1 0,-1 1 0,1 0 0,0 0 0,0 0 0,0 0 0,0 0 0,0 0 0,-1 0 0,1-1 0,0 1 0,0 0 0,0 0 0,0 0 0,0 0 0,0-1 0,0 1 0,0 0 0,-1 0 0,1 0 0,0 0 0,0-1 0,0 1 0,0 0 0,0 0 0,0 0 0,0-1 0,0 1 0,0 0 0,0 0 0,0 0 0,0-1 0,0 1 0,0 0 0,1 0 0,-1 0 0,0 0 0,0-1 0,0 1 0,0 0 0,0 0 0,0 0 0,0 0 0,0-1 0,1 1 0,-1 0 0,0 0 0,0 0 0,0 0 0,0 0 0,1 0 0,-1 0 0,0-1 0,16-3 0,8 3 0,0 1 0,39 5 0,-52-4 0,522 80 0,-111-11 0,-335-58 0,2-4 0,120-5 0,-390-7 0,114 4 0,-309-5 0,-1-28 0,-104-30 0,-5 38 0,374 27 0,1051 46-639,-880-43 602,358 28-75,-1-25 261,-644-10 490,-464 28-639,-590 78-900,1182-96 959,-377 10 782,788-17-841,-138-3 0,-40 2 0,587-19 0,-695 17 0,122-15 0,-131 14 0,-1-1 0,1-1 0,-1 0 0,0 0 0,0-2 0,26-15 0,-41 22 0,1 0 0,-1-1 0,1 1 0,0 0 0,-1 0 0,1-1 0,-1 1 0,1 0 0,-1-1 0,1 1 0,-1-1 0,1 1 0,-1-1 0,1 1 0,-1-1 0,0 1 0,1-1 0,-1 1 0,0-1 0,0 1 0,1-1 0,-1 0 0,0 1 0,0-1 0,0 1 0,0-1 0,1 0 0,-1 1 0,0-1 0,0 0 0,0 1 0,-1-2 0,1 1 0,-1 0 0,0 1 0,0-1 0,0 0 0,-1 0 0,1 0 0,0 1 0,0-1 0,0 1 0,0-1 0,-1 1 0,1-1 0,0 1 0,-2-1 0,-54-5 0,56 5 0,-457-30 0,377 22 0,-91-24 0,76 13 0,67 12 0,17 1 0,12 7 0,0 0 0,0-1 0,0 1 0,0 0 0,0 0 0,0 0 0,0 0 0,0-1 0,0 1 0,0 0 0,0 0 0,0 0 0,0-1 0,0 1 0,0 0 0,0 0 0,0 0 0,0-1 0,0 1 0,0 0 0,0 0 0,0 0 0,0 0 0,1-1 0,-1 1 0,0 0 0,0 0 0,0 0 0,0 0 0,0-1 0,1 1 0,-1 0 0,0 0 0,0 0 0,0 0 0,0 0 0,1 0 0,-1 0 0,0 0 0,0 0 0,0 0 0,0-1 0,1 1 0,-1 0 0,0 0 0,0 0 0,0 0 0,1 0 0,-1 0 0,7-1 0,-1 0 0,1 0 0,0 1 0,-1 0 0,1 0 0,0 1 0,-1-1 0,1 1 0,-1 1 0,12 3 0,173 50 0,-120-32 0,1695 438-2015,-1717-449 2152,-23-4 75,0-2 0,0-1 0,1 0 0,0-2-1,-1-1 1,40-3 0,-65 1-201,-1 0 0,1 1 1,0-1-1,-1 0 0,1 0 0,0 0 0,-1 0 1,1 0-1,-1-1 0,1 1 0,0 0 0,-1 0 0,1 0 1,-1 0-1,1-1 0,0 1 0,-1 0 0,1-1 1,-1 1-1,1 0 0,-1-1 0,1 1 0,-1 0 1,1-1-1,-1 1 0,0-1 0,1 1 0,-1-1 1,1 1-1,-1-1 0,0 0 0,0 1 0,1-1 0,-1 0 1,-1 0-12,0 0 0,1 0 0,-1 0 0,0 0 1,0 0-1,0 1 0,0-1 0,-1 0 0,1 1 1,0-1-1,0 0 0,0 1 0,0 0 0,-1-1 1,1 1-1,0 0 0,-3-1 0,-48-7 0,-1 2 0,-84 2 0,11 0 0,-1418-86 0,947 32 0,588 57 0,-12-2 0,1 0 0,-1-2 0,1 0 0,0-1 0,1-1 0,-23-12 0,42 19 0,-1 0 0,1 0 0,0 0 0,0 0 0,-1 0 0,1 0 0,0 0 0,0-1 0,-1 1 0,1 0 0,0 0 0,0 0 0,0 0 0,-1-1 0,1 1 0,0 0 0,0 0 0,0 0 0,0-1 0,0 1 0,-1 0 0,1 0 0,0-1 0,0 1 0,0 0 0,0 0 0,0-1 0,0 1 0,0 0 0,0-1 0,0 1 0,0 0 0,0 0 0,0-1 0,9-3 0,16 1 0,-24 3 0,407-1 0,-193 4 0,501-32 0,-682 25 0,0-1 0,0-2 0,0-1 0,50-20 0,-80 27 0,0-1 0,-1 1 0,1-1 0,-1 0 0,0-1 0,0 1 0,5-5 0,-8 7 0,1 0 0,-1 0 0,0-1 0,1 1 0,-1 0 0,0-1 0,0 1 0,0 0 0,1-1 0,-1 1 0,0 0 0,0-1 0,0 1 0,0-1 0,0 1 0,0 0 0,0-1 0,0 1 0,0 0 0,0-1 0,0 1 0,0-1 0,0 1 0,0 0 0,0-1 0,0 1 0,0-1 0,-1 0 0,1 0 0,-1 1 0,0-1 0,0 0 0,0 0 0,0 1 0,-1-1 0,1 1 0,0-1 0,0 1 0,0-1 0,0 1 0,0 0 0,-1-1 0,-1 1 0,-42-6 0,0 3 0,-84 4 0,55 0 0,-572 1 0,597-2 0,-50-8 0,82 6 0,0-1 0,0-1 0,0 0 0,1-1 0,0-1 0,-22-10 0,38 16 0,0 0 0,0 0 0,0 0 0,0 0 0,-1 0 0,1-1 0,0 1 0,0 0 0,0 0 0,0 0 0,0 0 0,-1 0 0,1 0 0,0 0 0,0 0 0,0 0 0,0 0 0,0 0 0,-1-1 0,1 1 0,0 0 0,0 0 0,0 0 0,0 0 0,0 0 0,0 0 0,0-1 0,0 1 0,0 0 0,0 0 0,0 0 0,-1 0 0,1-1 0,0 1 0,0 0 0,0 0 0,0 0 0,0 0 0,0 0 0,0-1 0,0 1 0,0 0 0,1 0 0,-1 0 0,0 0 0,0-1 0,0 1 0,0 0 0,0 0 0,0 0 0,0 0 0,0 0 0,0-1 0,1 1 0,12-4 0,20 2 0,432 45 0,-307-23 0,314 28 0,2-33 0,-455-17 0,-17-1 0,-31-6 0,-62-3 0,-173 0 0,2 2 0,-108-46 0,29 2 0,288 46 0,2-2 0,-95-32 0,98 28 0,-21-8 0,68 22 0,1 0 0,-1 0 0,1 0 0,-1 0 0,1 0 0,-1 0 0,1-1 0,-1 1 0,1 0 0,-1 0 0,1 0 0,-1-1 0,1 1 0,-1 0 0,1-1 0,-1 1 0,1 0 0,0-1 0,-1 1 0,1 0 0,0-1 0,-1 1 0,1-1 0,0 1 0,-1-1 0,1 1 0,0-1 0,0 1 0,0-1 0,-1 1 0,1-1 0,0 1 0,0-1 0,0 1 0,0-1 0,0 0 0,20-7 0,38 3 0,-9 8 0,1 2 0,57 14 0,-34-6 0,371 72 0,-490-86 0,16 2 0,-978-3 0,674 2 0,326 0 0,1 0 0,-1 1 0,0-1 0,1 2 0,-10 1 0,16-2 0,0-1 0,0 0 0,0 1 0,0-1 0,0 1 0,0-1 0,0 1 0,0 0 0,0-1 0,0 1 0,1 0 0,-1 0 0,0-1 0,0 1 0,1 0 0,-1 0 0,1 0 0,-2 2 0,2-2 0,0 0 0,0 1 0,0-1 0,0 1 0,0-1 0,0 0 0,0 1 0,0-1 0,1 1 0,-1-1 0,1 0 0,-1 1 0,1-1 0,-1 0 0,1 0 0,0 1 0,-1-1 0,3 2 0,1 2 0,1 0 0,-1 0 0,1-1 0,0 0 0,0 0 0,1 0 0,-1 0 0,1-1 0,0 0 0,0 0 0,7 2 0,3 1 0,1-1 0,0-1 0,19 3 0,19-2 0,107-4 0,-98-2 0,-53 0 0,0 0 0,0-1 0,0 0 0,0 0 0,0-1 0,0-1 0,-1 0 0,17-9 0,-9 3 0,-1 0 0,-1-2 0,30-25 0,-45 36 0,0 0 0,0 1 0,0-1 0,0 0 0,0 0 0,0 0 0,0 1 0,-1-1 0,1 0 0,0 0 0,-1 0 0,1 0 0,-1 0 0,1 0 0,-1-1 0,1 1 0,-1 0 0,0 0 0,1 0 0,-1 0 0,0 0 0,0-1 0,0 1 0,0 0 0,0-2 0,-1 2 0,0 0 0,0-1 0,0 1 0,0 0 0,0 0 0,0 0 0,0 0 0,0 0 0,-1 0 0,1 0 0,0 1 0,-1-1 0,1 0 0,0 1 0,-1-1 0,1 1 0,-2-1 0,-11-2 0,0 0 0,0 1 0,-18 0 0,27 1 0,-373-2 0,193 6 0,176-3 0,0 1 0,0 0 0,-16 4 0,24-5 0,0 0 0,0 0 0,1 0 0,-1 1 0,0-1 0,0 0 0,0 1 0,0-1 0,0 1 0,1-1 0,-1 1 0,0-1 0,1 1 0,-1 0 0,0-1 0,1 1 0,-1 0 0,1 0 0,-2 1 0,2-1 0,0 0 0,1 0 0,-1 0 0,0 0 0,0 0 0,1-1 0,-1 1 0,1 0 0,-1 0 0,1 0 0,-1 0 0,1 0 0,-1-1 0,1 1 0,0 0 0,-1-1 0,1 1 0,0 0 0,0-1 0,0 1 0,-1-1 0,1 1 0,0-1 0,1 1 0,15 7 0,0 0 0,1-2 0,0 0 0,0-1 0,0-1 0,32 4 0,-39-7 0,49 7 0,0-3 0,0-3 0,68-6 0,-111 2 0,0-1 0,-1 0 0,0-1 0,0-1 0,0 0 0,0-1 0,21-12 0,-28 13 0,0 0 0,-1 0 0,0-1 0,0 0 0,0 0 0,-1-1 0,0 0 0,0 0 0,-1-1 0,0 0 0,0 0 0,0 0 0,6-16 0,-10 20 0,-1 1 0,0 0 0,-1 0 0,1 0 0,0-1 0,-1 1 0,0 0 0,0-1 0,0 1 0,0 0 0,0-1 0,-1 1 0,0 0 0,1-1 0,-1 1 0,-2-4 0,0 2 0,1 0 0,-1 0 0,0 1 0,-1 0 0,1-1 0,-1 1 0,0 0 0,0 1 0,-5-5 0,-5-1 0,0 0 0,0 1 0,0 1 0,-1 0 0,-29-8 0,13 6 0,0 2 0,-1 2 0,0 1 0,0 1 0,-53 3 0,59 1 0,-1 2 0,1 0 0,1 2 0,-1 1 0,1 1 0,0 2 0,-31 13 0,48-17 0,0-1 0,0 1 0,1 0 0,0 1 0,0 0 0,0 0 0,1 1 0,0-1 0,0 1 0,-9 15 0,13-19 0,0 0 0,1 0 0,-1 0 0,1 0 0,0 1 0,0-1 0,0 0 0,0 1 0,1-1 0,-1 0 0,1 1 0,0-1 0,0 1 0,0-1 0,0 0 0,1 1 0,-1-1 0,1 1 0,0-1 0,0 0 0,0 0 0,0 1 0,1-1 0,-1 0 0,1 0 0,0 0 0,0-1 0,0 1 0,0 0 0,1-1 0,2 4 0,3 0 0,0-1 0,0 0 0,0 0 0,0-1 0,1 0 0,0 0 0,0-1 0,0 0 0,0 0 0,0-1 0,14 1 0,1 0 0,-1-2 0,0 0 0,38-5 0,-43 2 0,0-1 0,0-1 0,0-1 0,-1-1 0,0 0 0,25-13 0,-36 16 0,1-1 0,-1 0 0,0 0 0,0 0 0,0-1 0,0 1 0,-1-1 0,0-1 0,0 1 0,0-1 0,-1 0 0,1 0 0,-1 0 0,-1 0 0,1-1 0,-1 0 0,-1 0 0,4-12 0,-5 15 0,0 1 0,-1 0 0,0-1 0,0 1 0,0-1 0,0 1 0,-1-1 0,1 1 0,-1-1 0,0 1 0,0 0 0,0 0 0,0-1 0,-1 1 0,1 0 0,-1 0 0,0 0 0,-3-4 0,1 3 0,0 0 0,-1 0 0,0 0 0,1 0 0,-1 1 0,-1 0 0,1 0 0,0 0 0,-11-4 0,-1 2 0,1 1 0,-1 0 0,0 1 0,0 1 0,0 0 0,-28 2 0,34 2 0,-1 0 0,1 0 0,0 1 0,-1 1 0,1 0 0,1 0 0,-1 1 0,1 1 0,-1 0 0,2 0 0,-1 1 0,1 0 0,0 1 0,0 0 0,1 0 0,0 1 0,0 0 0,1 0 0,1 1 0,-1-1 0,2 2 0,-1-1 0,-6 19 0,11-26 0,0 0 0,0 0 0,0 1 0,0-1 0,1 0 0,-1 1 0,1-1 0,0 0 0,0 1 0,0-1 0,0 0 0,1 1 0,-1-1 0,1 0 0,0 0 0,0 1 0,0-1 0,1 0 0,-1 0 0,4 5 0,-2-5 0,0 0 0,0 0 0,0 0 0,0 0 0,1-1 0,-1 1 0,1-1 0,0 0 0,0 0 0,0-1 0,-1 1 0,2-1 0,-1 1 0,0-1 0,0-1 0,5 1 0,14 2 0,-1-1 0,1-1 0,0-1 0,31-5 0,-42 3 0,-1 0 0,1 0 0,-1-1 0,0-1 0,1 0 0,-2 0 0,1-1 0,-1-1 0,1 0 0,11-9 0,-19 12 0,0 0 0,0 1 0,-1-1 0,1-1 0,-1 1 0,0 0 0,0 0 0,2-6 0,-3 9 0,-1-1 0,0 0 0,0 1 0,1-1 0,-1 1 0,0-1 0,0 0 0,0 1 0,0-1 0,0 0 0,0 1 0,0-1 0,0 0 0,0 1 0,0-1 0,0 0 0,0 1 0,0-1 0,0 0 0,-1 1 0,1-1 0,0 0 0,-1 1 0,1-1 0,0 1 0,-1-1 0,1 1 0,-1-1 0,1 1 0,0-1 0,-1 1 0,1-1 0,-1 1 0,0 0 0,1-1 0,-1 1 0,1 0 0,-1-1 0,0 1 0,1 0 0,-1 0 0,1-1 0,-1 1 0,0 0 0,1 0 0,-1 0 0,0 0 0,1 0 0,-1 0 0,0 0 0,1 0 0,-1 0 0,0 0 0,1 1 0,-2-1 0,-10 3 0,1 0 0,0 0 0,0 1 0,0 0 0,0 1 0,0 0 0,1 1 0,0 0 0,0 1 0,1 0 0,-13 12 0,21-19-35,0 1 0,1-1 0,-1 1 0,1-1 0,-1 1 0,1-1 0,-1 1 0,1-1 0,-1 1 0,1-1 0,0 1 0,-1-1 0,1 1 0,0 0 0,-1-1 0,1 1 0,0 0 0,0-1 0,-1 1 0,1 0 0,0 0 0,0-1 0,0 1 0,0 0 0,0-1 0,0 1 0,0 0 0,0-1 0,1 1 0,-1 0 0,0 0 0,0-1 0,0 1 0,1-1 0,-1 1 0,0 0 0,1-1 0,0 2 0,9 5-6791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39:01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1849 2267 24575,'32'-2'0,"1"0"0,55-13 0,-27 3 0,426-58 0,-34 5 0,-1-26 0,-423 84 0,0 1 0,0 1 0,1 1 0,-1 2 0,38 2 0,-208 1 0,47 1 0,-635-1-739,-970-3-2262,1243-13 2241,332 5 1471,-203-43-1,296 47-95,23 5-268,0 0 0,0-1-1,0 0 1,0-1 0,-11-4-1,19 7-340,0 0-1,-1 0 0,1 0 0,0 0 1,-1 0-1,1 0 0,0 0 1,-1 0-1,1 0 0,0-1 0,0 1 1,-1 0-1,1 0 0,0 0 0,0 0 1,-1 0-1,1-1 0,0 1 1,0 0-1,-1 0 0,1 0 0,0-1 1,0 1-1,0 0 0,-1 0 0,1 0 1,0-1-1,0 1 0,0 0 0,0-1 1,0 1-1,0 0 0,0 0 1,0-1-1,-1 1 0,1 0 0,0-1 1,0 1-1,0 0 0,0 0 0,0-1 1,0 1-1,1 0 0,-1-1 1,0 1-1,0 0 0,0 0 0,0-1 1,0 1-1,0 0 0,0-1 0,1 1 1,-1 0-1,0 0 0,0 0 0,0-1 1,1 1-1,-1 0 0,0 0 1,0 0-1,1-1 0,-1 1 0,0 0 1,0 0-1,1 0 0,22-5 31,25 5-36,0 3 0,80 16 0,-42-5 0,773 62-1133,8-66-77,-397-27 924,125-1 2857,-334 19-2513,-954-31-58,-532-36 0,574 68 0,634-2 0,-1 0 0,1 1 0,-1 0 0,1 2 0,0 0 0,-25 8 0,43-11 0,-1 0 0,0 0 0,0 0 0,0 0 0,0 1 0,0-1 0,1 0 0,-1 0 0,0 0 0,0 0 0,0 0 0,0 0 0,0 1 0,0-1 0,0 0 0,1 0 0,-1 0 0,0 0 0,0 1 0,0-1 0,0 0 0,0 0 0,0 0 0,0 1 0,0-1 0,0 0 0,0 0 0,0 0 0,0 0 0,0 1 0,0-1 0,0 0 0,0 0 0,0 0 0,-1 0 0,1 1 0,0-1 0,0 0 0,0 0 0,0 0 0,0 0 0,0 0 0,0 1 0,0-1 0,-1 0 0,1 0 0,0 0 0,0 0 0,0 0 0,0 0 0,-1 0 0,1 1 0,0-1 0,0 0 0,0 0 0,0 0 0,-1 0 0,1 0 0,0 0 0,19 4 0,-15-4 0,410 48 0,-237-30 0,321 37-800,836 70-2965,-1314-124 3722,170 6-205,-152-7 306,-1-3 0,69-12 1,-89 10 569,-1-1-1,0 0 1,0-1 0,24-15 0,-1 1 762,-26 11-1248,-20 5-95,-32 3-79,31 2 27,-659 1-210,-91 0-553,-717-89-1160,1212 54 2092,334 40 2426,179 48-2433,2-15-321,128 11-655,2354 173-5079,-2173-214 3886,-321-15 3993,-194 0-703,-28-2-238,-18 8-998,0-1-1,1 1 0,-1-1 1,0 1-1,0-1 0,0 1 1,0 0-1,0-1 1,0 1-1,0-1 0,0 1 1,0-1-1,0 1 0,0-1 1,0 1-1,0 0 1,0-1-1,-1 1 0,1-1 1,0 1-1,0 0 1,0-1-1,-2-1 249,1 2-249,1-1 0,0 1 1,-1 0-1,1 0 0,-1-1 1,1 1-1,0 0 1,-1 0-1,-9-5 214,0 0 0,0 1 1,-1 1-1,1 0 0,-1 0 0,0 1 1,1 0-1,-1 1 0,-19 0 0,8-1-17,-624-9-28,409 14-230,-1351-2 20,2166-8-550,-7-29-52,551-156 568,-1045 177 1186,-529 15-1111,184 3-48,-1290-3 7,1954 24 29,-175-6-222,-131-12 107,1339 70-3107,-1327-76 3685,171-23-1,-117 13 1969,-574 13-2460,-279 8 0,-742 8 0,1219-19 0,210 0 0,0 0 0,-1 1 0,1 0 0,-13 3 0,23-5 0,0 1 0,-1 0 0,1 0 0,-1 0 0,1 0 0,0 0 0,-1 1 0,1-1 0,0 0 0,-1 0 0,1 0 0,-1 0 0,1 0 0,0 0 0,-1 1 0,1-1 0,0 0 0,-1 0 0,1 0 0,0 1 0,-1-1 0,1 0 0,0 1 0,0-1 0,-1 0 0,1 0 0,0 1 0,0-1 0,0 1 0,0-1 0,-1 0 0,1 1 0,0-1 0,0 0 0,0 1 0,0-1 0,0 1 0,0-1 0,0 0 0,0 1 0,0-1 0,0 0 0,0 2 0,18 10 0,32 5 0,18-7 0,1-4 0,130-3 0,-121-4 0,-29 0 0,330-4 0,2-28 0,-73-9 0,481-88 0,-553 88 0,-234 42 0,0-1 0,0 1 0,0 0 0,0-1 0,0 1 0,0-1 0,0 1 0,0-1 0,0 0 0,0 0 0,-1 0 0,1 0 0,0 0 0,-1 0 0,1 0 0,-1-1 0,1 1 0,-1 0 0,1-1 0,-1 1 0,0-1 0,0 0 0,0 1 0,0-1 0,2-4 0,-3 5 0,0-1 0,-1 0 0,1 1 0,0-1 0,-1 0 0,1 1 0,0-1 0,-1 1 0,0-1 0,1 1 0,-1-1 0,0 1 0,0-1 0,0 1 0,0 0 0,0-1 0,0 1 0,0 0 0,-1 0 0,1 0 0,0 0 0,-1 0 0,1 0 0,-1 0 0,1 0 0,-1 1 0,1-1 0,-1 0 0,1 1 0,-1-1 0,-2 1 0,-17-6 0,1 1 0,-1 1 0,-39-3 0,-70 4 0,78 3 0,-317-1-135,-379-8-570,618 5 615,-1168-65-87,1273 67 177,-223-24 0,185 17 0,-116-34 0,172 41 79,1-1 0,0 1 0,0-1 0,0 0 0,0 0 0,-7-6 0,12 9-66,0-1 0,0 0-1,1 0 1,-1 1-1,0-1 1,0 0 0,0 0-1,1 0 1,-1 0-1,1 0 1,-1 0-1,1 0 1,-1 0 0,1 0-1,-1 0 1,1-1-1,0 1 1,-1 0 0,1 0-1,0 0 1,0 0-1,0 0 1,0-1-1,0 1 1,0 0 0,1 0-1,-1 0 1,0 0-1,0-1 1,1 1 0,-1 0-1,1 0 1,-1 0-1,1 0 1,0 0 0,-1 0-1,1 0 1,0 0-1,-1 0 1,1 1-1,0-1 1,0 0 0,1-1-1,11-7-12,-1 1 0,1 0 0,1 0 0,0 1 0,0 1 0,0 0 0,20-4 0,-1-2 0,278-80 0,-242 73 0,0-4 0,-1-2 0,70-37 0,186-117 0,-271 148 0,415-250 0,26-15 0,-97 98 0,9 30 0,-388 161 0,202-74 0,-168 64 0,0 3 0,70-9 0,-114 22 0,53-4 0,-59 5 0,0 0 0,0 0 0,0 0 0,0 0 0,0 0 0,0 0 0,0 1 0,0-1 0,0 1 0,0-1 0,0 1 0,0 0 0,-1 0 0,1 0 0,0 0 0,0 0 0,-1 0 0,1 0 0,-1 1 0,1-1 0,-1 0 0,1 1 0,1 2 0,-3-2 0,0 0 0,0-1 0,0 1 0,0 0 0,0-1 0,0 1 0,0 0 0,-1-1 0,1 1 0,0 0 0,-1-1 0,0 1 0,1-1 0,-1 1 0,0-1 0,0 1 0,0-1 0,0 0 0,0 1 0,0-1 0,0 0 0,0 0 0,-1 0 0,1 1 0,0-2 0,-1 1 0,-1 1 0,-43 25 0,-7-4 0,-1-3 0,-77 19 0,-120 14 0,220-47 0,-199 32 0,-237 7 0,211-39 0,250-6 0,0 0 0,0 1 0,0-1 0,0 1 0,0 1 0,0-1 0,0 1 0,0 0 0,-9 5 0,14-7 0,1 1 0,-1-1 0,1 1 0,0-1 0,-1 1 0,1-1 0,-1 1 0,1 0 0,0-1 0,-1 1 0,1 0 0,0-1 0,0 1 0,0 0 0,-1-1 0,1 1 0,0 0 0,0-1 0,0 1 0,0 0 0,0-1 0,0 1 0,0 0 0,0-1 0,1 1 0,-1 0 0,0-1 0,0 1 0,1 0 0,-1-1 0,0 1 0,1 0 0,-1-1 0,0 1 0,1-1 0,-1 1 0,1-1 0,-1 1 0,1-1 0,-1 1 0,1-1 0,-1 0 0,1 1 0,0-1 0,-1 0 0,2 1 0,33 21 0,-31-20 0,57 27 0,1-3 0,2-2 0,77 17 0,-70-21 0,180 49-164,115 22-655,-248-62 480,816 194-1362,14-24 71,-925-195 1631,16 5 26,0-3 0,1-1 0,0-1 0,56-4 0,-91-1 132,1 0-1,0 0 1,-1-1 0,1 0 0,-1 0-1,1 0 1,-1-1 0,0 0 0,0 0 0,0 0-1,0-1 1,-1 0 0,1 0 0,6-7-1,-9 9-104,-1 0-1,1 1 1,-1-1-1,0 0 0,0 0 1,1 0-1,-1 0 1,0 0-1,-1 0 0,1-1 1,0 1-1,0 0 1,-1 0-1,0-1 0,1 1 1,-1 0-1,0 0 1,0-1-1,0 1 0,0 0 1,-1-1-1,1 1 1,-1 0-1,1 0 0,-1-1 1,0 1-1,0 0 0,0 0 1,0 0-1,0 0 1,0 0-1,-1 0 0,1 0 1,-1 1-1,1-1 1,-1 0-1,1 1 0,-1-1 1,-3-1-1,-13-9-53,-1 0 0,0 1 0,-1 1 0,0 1 0,0 1 0,-1 1 0,0 0 0,-1 2 0,-37-6 0,-17 3 0,-111 2 0,-1362 11 0,1548-5 0,-52-1 0,1 3 0,1 1 0,-64 13 0,108-14 0,0 0 0,0 1 0,1 0 0,-1 0 0,1 0 0,0 1 0,0-1 0,0 2 0,1-1 0,-1 0 0,1 1 0,0 0 0,0 1 0,1-1 0,-1 1 0,1 0 0,1 0 0,-1 0 0,1 0 0,0 1 0,0-1 0,1 1 0,0 0 0,0 0 0,-1 9 0,1-6 0,1 1 0,0 0 0,1 0 0,0 0 0,0 0 0,1-1 0,1 1 0,0 0 0,0-1 0,1 1 0,1-1 0,0 0 0,0 0 0,1 0 0,0 0 0,6 8 0,12 10 0,1-2 0,0-1 0,52 40 0,-27-24 0,-38-32 0,0-1 0,1 0 0,0-1 0,0 0 0,0-1 0,14 5 0,83 21 0,-11-3 0,-21-3 0,45 18 0,-81-27 0,74 21 0,-107-36 0,-1 0 0,0 1 0,0 0 0,0 0 0,0 1 0,0 0 0,-1 0 0,0 0 0,0 1 0,0 0 0,0 0 0,-1 0 0,0 1 0,0 0 0,0 0 0,6 12 0,-8-13 0,0 1 0,-1 0 0,0 0 0,0 0 0,0 0 0,-1 1 0,0-1 0,0 0 0,-1 1 0,1-1 0,-1 1 0,-1-1 0,1 0 0,-1 1 0,0-1 0,-1 0 0,0 0 0,0 0 0,0 0 0,-3 7 0,-11 15 0,-1-1 0,-37 45 0,17-24 0,-8 9 0,23-30 0,-34 55 0,44-62 0,-22 43 0,31-57 0,1 0 0,0 0 0,0 0 0,0 0 0,1 1 0,0-1 0,0 1 0,0 7 0,1-12 0,0-1 0,0 1 0,0-1 0,0 1 0,0-1 0,1 1 0,-1-1 0,1 1 0,-1-1 0,1 1 0,-1-1 0,1 0 0,0 1 0,-1-1 0,1 0 0,0 1 0,0-1 0,0 0 0,0 0 0,0 0 0,1 0 0,-1 0 0,2 1 0,0-1 0,-1 0 0,1 0 0,-1-1 0,1 1 0,-1-1 0,1 0 0,-1 0 0,1 0 0,-1 0 0,1 0 0,-1 0 0,6-2 0,3-1 0,1-1 0,-1 0 0,0-1 0,-1 0 0,11-6 0,-7 0 0,0 0 0,-1-1 0,-1 0 0,0-1 0,0-1 0,-2 1 0,0-2 0,0 1 0,9-21 0,13-17 0,-26 43 0,-1-1 0,0 1 0,-1-2 0,0 1 0,0 0 0,-1-1 0,2-13 0,0-7 0,0-37 0,-5 43 0,2 0 0,1 0 0,7-28 0,-8 48 0,-1 1 0,1 0 0,0-1 0,0 1 0,0 0 0,1 0 0,3-5 0,-5 8 0,-1 1 0,1-1 0,-1 0 0,1 1 0,0-1 0,-1 0 0,1 1 0,0-1 0,-1 1 0,1-1 0,0 1 0,0 0 0,-1-1 0,1 1 0,0 0 0,0-1 0,0 1 0,-1 0 0,1 0 0,0 0 0,0-1 0,0 1 0,0 0 0,-1 0 0,1 0 0,0 1 0,0-1 0,0 0 0,0 0 0,0 0 0,-1 1 0,1-1 0,0 0 0,0 1 0,-1-1 0,1 1 0,0-1 0,0 1 0,-1-1 0,1 1 0,-1-1 0,1 1 0,0 0 0,-1-1 0,1 2 0,10 15 0,-1 1 0,-1 0 0,-1 0 0,0 1 0,-1 0 0,5 25 0,-3-14 0,8 38 0,16 134 0,-27-145 0,3-1 0,2 0 0,35 104 0,-27-100 0,-16-48 0,0 0 0,1-1 0,0 1 0,1-1 0,0 1 0,1-1 0,0-1 0,1 1 0,10 11 0,-16-20 0,0-1 0,1 0 0,-1 0 0,0 0 0,1 0 0,0 0 0,-1 0 0,1 0 0,-1 0 0,1-1 0,0 1 0,0-1 0,-1 1 0,1-1 0,0 0 0,0 1 0,0-1 0,-1 0 0,1 0 0,0 0 0,0-1 0,0 1 0,-1 0 0,1-1 0,0 1 0,0-1 0,-1 1 0,1-1 0,0 0 0,-1 0 0,1 0 0,-1 0 0,1 0 0,-1 0 0,0 0 0,1-1 0,-1 1 0,0 0 0,2-3 0,2-2 0,0-1 0,0 1 0,-1-1 0,0 0 0,0 0 0,0-1 0,3-12 0,-2 0 0,-1 0 0,-1 0 0,0 0 0,-2-1 0,0 1 0,-1 0 0,-6-34 0,-5-12 0,-21-65 0,16 70 0,-10-69 0,10 27 0,8 54 0,1-1 0,3 0 0,1-53 0,3 100 0,1-1 0,-1 1 0,1 0 0,-1-1 0,1 1 0,0 0 0,0 0 0,1-1 0,-1 1 0,1 0 0,-1 0 0,1 0 0,0 1 0,3-4 0,-5 5 0,1 0 0,0 1 0,0-1 0,0 1 0,-1-1 0,1 1 0,0-1 0,0 1 0,0-1 0,0 1 0,0 0 0,0 0 0,0 0 0,0-1 0,0 1 0,0 0 0,0 0 0,0 0 0,0 0 0,1 1 0,0-1 0,0 1 0,0 0 0,0 0 0,-1 0 0,1 0 0,0 0 0,0 0 0,-1 0 0,1 1 0,0-1 0,-1 1 0,3 2 0,4 7 0,0 1 0,0 0 0,-1 0 0,-1 0 0,0 1 0,-1 0 0,0 0 0,3 16 0,1 12 0,6 60 0,-9-34 0,-3 1 0,-6 71 0,3-132 0,-1 0 0,0 0 0,-1 0 0,1-1 0,-1 1 0,0 0 0,-1-1 0,0 1 0,0-1 0,-7 11 0,8-15 0,0 1 0,0-1 0,0 0 0,0-1 0,0 1 0,0 0 0,-1 0 0,1-1 0,0 1 0,-1-1 0,0 0 0,1 0 0,-1 0 0,0 0 0,1 0 0,-1-1 0,0 1 0,0-1 0,1 0 0,-1 0 0,0 0 0,0 0 0,0 0 0,0 0 0,1-1 0,-1 0 0,0 1 0,0-1 0,-3-2 0,0 0 0,0 0 0,0 0 0,0 0 0,0-1 0,1 0 0,0 0 0,0 0 0,0-1 0,0 0 0,1 0 0,-4-6 0,-6-9 0,-19-37 0,18 30 0,-46-103 0,41 84 0,-31-52 0,50 95 0,-1 0 0,0 0 0,0 1 0,0-1 0,-1 0 0,1 1 0,-1-1 0,1 1 0,-1 0 0,0 0 0,0 0 0,0 0 0,0 1 0,0-1 0,0 1 0,0-1 0,-6 0 0,7 2 0,-1-1 0,1 1 0,-1 1 0,1-1 0,-1 0 0,1 1 0,-1-1 0,1 1 0,-1-1 0,1 1 0,0 0 0,0 0 0,-1 0 0,1 1 0,0-1 0,0 1 0,0-1 0,0 1 0,0-1 0,1 1 0,-1 0 0,0 0 0,1 0 0,-1 0 0,0 2 0,-13 21 0,-15 31 0,21-36 0,-1-1 0,-1 0 0,-20 26 0,14-26 0,-1-2 0,-1 0 0,-1 0 0,0-2 0,0-1 0,-2 0 0,0-1 0,-32 13 0,-25 5 0,-93 24 0,-300 51 0,-11-42 0,-813 36 0,637-95 0,442-6 0,1795-85 0,-1541 82 0,447-70 0,-418 64 0,97-4 0,-1061 18 0,488-6 0,306 3 0,11 1 0,1-4 0,-165-24 0,151 3 0,38 7 0,-1 3 0,-82-5 0,145 17 0,-42-3 0,47 3 0,0 1 0,0 0 0,-1 0 0,1 0 0,0-1 0,0 1 0,0-1 0,-1 1 0,1-1 0,0 1 0,0-1 0,0 0 0,0 1 0,0-1 0,0 0 0,0 0 0,0 0 0,0 0 0,0 0 0,1 0 0,-1 0 0,0 0 0,1 0 0,-1 0 0,0 0 0,1 0 0,0-1 0,-1 1 0,1 0 0,-1-2 0,2 2 0,-1-1 0,1 1 0,-1 0 0,1 0 0,0-1 0,-1 1 0,1 0 0,0 0 0,0 0 0,0 0 0,0 0 0,0 0 0,0 0 0,0 0 0,0 0 0,0 1 0,1-1 0,-1 0 0,0 1 0,0-1 0,1 1 0,-1-1 0,0 1 0,1 0 0,-1-1 0,3 1 0,42-6 0,-44 6 0,326-3 0,-175 5 0,157 0-114,714-9-605,-289-49 719,-533 18 603,-97 14-373,-67 15-230,43-17 0,-15 4 0,-59 20 0,0 0 0,0 0 0,0-1 0,-1 0 0,1-1 0,-1 1 0,0-1 0,0 0 0,-1-1 0,7-6 0,-10 9 0,0 0 0,-1 0 0,1 0 0,-1 0 0,1-1 0,-1 1 0,0 0 0,0-1 0,0 1 0,0-1 0,-1 0 0,1 1 0,-1-1 0,1 1 0,-1-1 0,0 0 0,0 1 0,0-1 0,-1 0 0,1 1 0,-1-1 0,1 0 0,-1 1 0,0-1 0,0 1 0,0-1 0,0 1 0,0-1 0,0 1 0,-3-3 0,-2-2 0,0 0 0,0 0 0,0 0 0,-1 1 0,0 0 0,0 1 0,-1-1 0,0 2 0,0-1 0,-14-6 0,-8-1 0,-51-15 0,38 18 0,0 2 0,-1 1 0,1 3 0,-86 4 0,85 0 0,39-1 0,0 0 0,0 0 0,0 1 0,0 0 0,0 0 0,0 0 0,0 1 0,0-1 0,1 1 0,-1 0 0,0 0 0,-5 4 0,8-4 0,0 0 0,0 0 0,0 0 0,1 0 0,-1 0 0,1 1 0,-1-1 0,1 0 0,0 1 0,0-1 0,0 1 0,0-1 0,0 1 0,0-1 0,1 1 0,-1 0 0,1-1 0,0 1 0,0 0 0,0-1 0,0 1 0,0 0 0,1-1 0,-1 1 0,2 3 0,-1 0 0,0 0 0,1 1 0,0-1 0,0 0 0,0 0 0,1 0 0,0 0 0,0 0 0,1-1 0,6 9 0,-8-12 0,1 0 0,-1 0 0,1 0 0,0 0 0,0 0 0,-1-1 0,1 1 0,0-1 0,0 0 0,1 0 0,-1 0 0,0 0 0,0 0 0,0-1 0,1 1 0,-1-1 0,0 0 0,1 0 0,-1 0 0,0-1 0,0 1 0,6-2 0,65-21 0,-57 16 0,1 1 0,0 1 0,31-5 0,4 7 0,55 3 0,38-1 0,-138 0 0,-1 0 0,1-1 0,0 0 0,-1 0 0,1-1 0,-1 0 0,0-1 0,7-4 0,-11 7 0,-1 0 0,1-1 0,-1 0 0,1 1 0,-1-1 0,0 0 0,0 0 0,0 0 0,0 0 0,0 0 0,0-1 0,-1 1 0,1-1 0,-1 1 0,1-1 0,-1 1 0,0-1 0,0 0 0,0 0 0,-1 1 0,1-1 0,-1 0 0,1 0 0,-1-5 0,-1 6 0,1 1 0,-1-1 0,0 0 0,0 0 0,0 0 0,0 1 0,0-1 0,0 0 0,-1 1 0,1-1 0,0 1 0,-1-1 0,1 1 0,-1 0 0,0 0 0,1 0 0,-1-1 0,0 2 0,0-1 0,0 0 0,0 0 0,1 1 0,-1-1 0,0 1 0,0-1 0,-3 1 0,-7-3 0,-1 2 0,-24-1 0,31 2 0,-229 3 0,-91-3 0,290-4 0,0-2 0,-53-15 0,63 13 0,0 1 0,-1 2 0,1 0 0,-1 2 0,0 1 0,-30 1 0,56 1 0,-1 0 0,1 0 0,-1 0 0,1 0 0,-1 0 0,1 1 0,-1-1 0,1 0 0,-1 1 0,1-1 0,-1 1 0,1 0 0,0-1 0,-1 1 0,1 0 0,0 0 0,0 0 0,-1 1 0,2-1 0,0 0 0,1 0 0,-1-1 0,0 1 0,1 0 0,-1 0 0,1 0 0,-1-1 0,1 1 0,0 0 0,-1-1 0,1 1 0,0 0 0,-1-1 0,1 1 0,0-1 0,0 1 0,0-1 0,-1 1 0,1-1 0,0 0 0,0 1 0,0-1 0,0 0 0,0 0 0,0 0 0,0 1 0,1-1 0,46 16 0,0-1 0,1-3 0,0-2 0,1-2 0,79 3 0,407-14 0,-529 3 0,11 0 0,1 1 0,22 3 0,-38-4 0,0 1 0,0-1 0,0 1 0,0 0 0,0 0 0,0 0 0,0 0 0,0 0 0,0 0 0,0 1 0,-1-1 0,1 1 0,-1 0 0,1 0 0,-1 0 0,0 0 0,1 0 0,-1 1 0,0-1 0,-1 1 0,3 3 0,-4-5 0,1 0 0,-1 1 0,0-1 0,0 0 0,0 1 0,0-1 0,-1 0 0,1 1 0,0-1 0,0 0 0,-1 1 0,1-1 0,-1 0 0,1 0 0,-1 1 0,0-1 0,1 0 0,-1 0 0,0 0 0,0 0 0,0 0 0,0 0 0,0 0 0,0 0 0,0 0 0,0-1 0,0 1 0,0 0 0,-2 0 0,-38 18 0,-6-4 0,-1-2 0,0-3 0,0-2 0,-62 3 0,-197-9 0,329-3 0,0-1 0,-1-1 0,0-2 0,0 0 0,0-1 0,22-9 0,277-89 0,-291 96 0,6 0 0,-1-2 0,46-19 0,-33 10 0,-31 14 0,0-1 0,-1-1 0,15-9 0,-28 15-85,0 0 0,0-1-1,0 1 1,0-1 0,-1 1-1,1-1 1,0 0 0,-1 1-1,1-1 1,-1 0 0,0 0-1,0 0 1,0-1 0,0 1-1,1-2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39:43.1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3009 1 24575,'-178'6'0,"-29"7"0,-107 11-164,-246 22-1047,-816 51-2808,1364-97 4092,-241 6-166,145-11 3263,111 5-2793,14 1 465,31 5 183,209 51-1025,75 14 0,-297-65 0,657 98 0,-458-101-221,-181-4-923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39:54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2100 595 24575,'0'-1'0,"0"0"0,-1 0 0,1 0 0,0 0 0,-1 0 0,1 0 0,-1 1 0,1-1 0,-1 0 0,1 0 0,-1 1 0,0-1 0,1 0 0,-1 1 0,0-1 0,0 0 0,1 1 0,-1-1 0,0 1 0,0-1 0,0 1 0,0 0 0,-1-1 0,-3-2 0,-54-25 0,-1 2 0,-1 2 0,-68-15 0,105 32 0,-106-31 0,-2 7 0,0 5 0,-2 6 0,-247-5 0,-451 29 0,832-4 0,0 0 0,0 0 0,0 1 0,0-1 0,0 0 0,0 0 0,1 0 0,-1 0 0,0 0 0,0 0 0,0 1 0,0-1 0,-1 0 0,1 0 0,0 0 0,0 0 0,0 0 0,0 0 0,0 0 0,0 1 0,0-1 0,0 0 0,0 0 0,0 0 0,0 0 0,0 0 0,0 0 0,0 0 0,0 0 0,0 0 0,-1 1 0,1-1 0,0 0 0,0 0 0,0 0 0,0 0 0,0 0 0,0 0 0,0 0 0,-1 0 0,1 0 0,0 0 0,0 0 0,0 0 0,0 0 0,0 0 0,0 0 0,0 0 0,-1 0 0,1 0 0,0 0 0,0 0 0,0 0 0,0 0 0,0 0 0,0 0 0,0 0 0,-1 0 0,1 0 0,0 0 0,0 0 0,0-1 0,0 1 0,0 0 0,0 0 0,0 0 0,0 0 0,0 0 0,-1 0 0,13 6 0,20 4 0,284 38 0,262-21 0,8-26 0,-281-2 0,-298 1 0,-4-1 0,1 1 0,-1 0 0,0 0 0,1 0 0,-1 0 0,1 1 0,-1-1 0,0 1 0,1 0 0,-1 0 0,0 0 0,0 0 0,1 1 0,-1-1 0,3 3 0,-6-4 0,0 1 0,0-1 0,0 1 0,0-1 0,0 1 0,0-1 0,0 0 0,0 1 0,0-1 0,-1 1 0,1-1 0,0 0 0,0 1 0,0-1 0,0 1 0,-1-1 0,1 0 0,0 1 0,-1-1 0,1 0 0,0 1 0,-1-1 0,1 0 0,0 0 0,-1 1 0,1-1 0,0 0 0,-1 0 0,1 1 0,-1-1 0,1 0 0,0 0 0,-1 0 0,1 0 0,-1 0 0,1 0 0,-1 0 0,1 0 0,0 0 0,-1 0 0,1 0 0,-1 0 0,-22 5 0,-56 0 0,-117-5 0,77-2 0,-128-14 0,37 1 0,20-1 0,-13 0 0,-35 17 0,1062-26 0,-338-41 0,-354 46 0,-73 12 0,1 2 0,99 5 0,-368 1 0,81 2 0,-664-2 0,780 0 0,7-1 0,-1 1 0,1-1 0,0 1 0,0 1 0,-1-1 0,1 1 0,0 0 0,0 0 0,0 1 0,0-1 0,0 1 0,-5 3 0,10-5 0,0 0 0,0 0 0,0 0 0,0 0 0,0 0 0,-1 0 0,1 1 0,0-1 0,0 0 0,0 0 0,0 0 0,0 0 0,0 0 0,0 0 0,0 1 0,0-1 0,0 0 0,0 0 0,0 0 0,0 0 0,0 0 0,0 1 0,0-1 0,0 0 0,0 0 0,0 0 0,0 0 0,0 0 0,0 1 0,0-1 0,0 0 0,0 0 0,0 0 0,0 0 0,0 0 0,1 0 0,-1 0 0,0 1 0,0-1 0,0 0 0,0 0 0,0 0 0,0 0 0,0 0 0,0 0 0,1 0 0,-1 0 0,0 0 0,0 0 0,0 0 0,0 0 0,0 1 0,1-1 0,-1 0 0,14 4 0,15 1 0,355-2 0,-361-4 0,196-11 0,134-17-164,973-106-2563,-469 46 269,-823 86 2650,142-11-692,-59 17 3671,-51-3-1801,-51 0-591,-51 3-442,8 2-337,1 0 0,-34 11 0,-15 4 0,25-9 0,-1 2 0,2 2 0,-59 27 0,48-20 0,38-15 0,0 2 0,-25 12 0,43-18 0,0 0 0,0 0 0,0 0 0,0 1 0,0 0 0,1 0 0,-1 0 0,1 0 0,0 1 0,1 0 0,-1 0 0,1 0 0,-4 8 0,6-11 0,1-1 0,-1 1 0,1-1 0,-1 1 0,1 0 0,0-1 0,0 1 0,0 0 0,0-1 0,0 1 0,0 0 0,0-1 0,1 1 0,-1 0 0,0-1 0,1 1 0,0-1 0,-1 1 0,1-1 0,0 1 0,0-1 0,0 1 0,0-1 0,0 0 0,0 1 0,0-1 0,0 0 0,0 0 0,1 0 0,-1 0 0,0 0 0,1 0 0,1 1 0,8 4 0,-1-1 0,1 0 0,21 6 0,-9-2 0,15 4 0,64 15 0,10 3 0,-72-16 0,-18-6 0,1-2 0,-1 0 0,1-1 0,29 4 0,-40-10 0,-8 0 0,0 0 0,0 0 0,0 0 0,0 1 0,0-1 0,0 1 0,-1 0 0,1 0 0,0 0 0,-1 0 0,1 1 0,0 0 0,4 3 0,-8-5 0,0 0 0,0 1 0,0-1 0,0 1 0,-1-1 0,1 0 0,0 1 0,0-1 0,0 0 0,-1 1 0,1-1 0,0 0 0,0 1 0,-1-1 0,1 0 0,0 0 0,0 1 0,-1-1 0,1 0 0,0 0 0,-1 0 0,1 0 0,-1 1 0,1-1 0,0 0 0,-1 0 0,1 0 0,0 0 0,-1 0 0,1 0 0,-1 0 0,1 0 0,0 0 0,-1 0 0,-17 4 0,-52 1 0,0-3 0,-1-3 0,-100-15 0,-79-1 0,-361 18 0,573 2 0,-1 1 0,0 2 0,1 2 0,0 1 0,-43 17 0,6-3 0,6-6 0,-23 6 0,83-20 0,0 1 0,1 0 0,-1 0 0,1 1 0,0 0 0,0 0 0,-12 11 0,19-15 0,0-1 0,0 1 0,0 0 0,0 0 0,0 0 0,0 0 0,0 0 0,0 1 0,0-1 0,0 0 0,1 0 0,-1 1 0,0-1 0,1 0 0,-1 1 0,1-1 0,0 0 0,-1 1 0,1-1 0,0 1 0,0-1 0,0 0 0,0 2 0,0-1 0,1-1 0,0 0 0,0 0 0,0 0 0,-1 0 0,1 0 0,0 0 0,0 0 0,0 0 0,0 0 0,1-1 0,-1 1 0,0 0 0,0-1 0,0 1 0,1-1 0,-1 1 0,0-1 0,2 1 0,8 2 0,1-1 0,0 0 0,-1-1 0,14 0 0,345-5 0,-420 4 0,-262-12 0,92-15 0,-235 3 0,-66 25 0,1133-1 0,-600 1 0,0-2 0,1 0 0,-1 0 0,0-1 0,0-1 0,0 0 0,13-5 0,-21 3 0,-13 1 0,-16 1 0,-13 4 0,0 1 0,1 1 0,-1 3 0,-44 11 0,-62 9 0,56-19 0,45-5 0,-77 15 0,54-7 0,99-12 0,43 4 0,-11-1 0,-49-1 0,5 0 0,0 0 0,23-5 0,-40 5 0,1-1 0,0 0 0,-1 0 0,0-1 0,1 1 0,-1-1 0,0 0 0,0 0 0,0 0 0,0-1 0,0 1 0,0-1 0,-1 0 0,1 0 0,4-6 0,-7 9 0,-1-1 0,1 0 0,-1 0 0,1 1 0,0-1 0,-1 0 0,1 0 0,-1 0 0,0 0 0,1 0 0,-1 0 0,0 0 0,1 0 0,-1 0 0,0 0 0,0 0 0,0 0 0,0 0 0,0 0 0,0 0 0,0 0 0,0 0 0,-1 0 0,1 0 0,0 0 0,0 0 0,-1 1 0,1-1 0,-1 0 0,0-1 0,-1 0 0,1 1 0,-1-1 0,0 1 0,0-1 0,0 1 0,0 0 0,-1 0 0,1 0 0,0 0 0,0 0 0,-6-1 0,-6-1 0,0 1 0,-30-1 0,-202 5 0,210-1 0,45 1 0,1 0 0,-1 1 0,0 0 0,0 0 0,-1 1 0,1 1 0,-1-1 0,13 10 0,-9-6 0,1-1 0,0-1 0,1 0 0,0 0 0,0-1 0,0-1 0,0-1 0,1 0 0,17 2 0,13-3 0,60-3 0,-42-1 0,-39 5 0,-37 5 0,-39 5 0,18-9 0,0-2 0,0-1 0,-1-1 0,1-2 0,0-1 0,-42-10 0,48 7 61,8 2-265,-1 0 0,1-2 1,0 0-1,0-1 0,1 0 1,-33-19-1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8:40:02.1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24575,'201'0'0,"27"2"0,145 11-164,151 22-655,148 27-164,584 66-578,1331 119-2776,-2222-224 2371,-335-22 1670,-18 0 370,0 0 0,0-1 0,24-4 0,-91-6 2875,-184-31 1380,53 6-1941,-717-83-2207,646 87-198,76 14 17,-213 7 0,319 11 0,45-1 0,73 0 0,717-30-801,-16-52 641,-656 72 640,-53 7-149,-27 3-222,-11 0-68,-20 4-41,-252 24 0,3-12 0,67-2 0,-495 19 0,477-15 0,105-6 0,290-12 0,1609-48-2949,-1526 30 2038,419-12 762,-578 33 3930,-533-2-3553,-126 57-228,433-40 0,-481 79 0,233-34 0,230-49 0,731-19 0,-332 7 0,-236-2 0,-1 0 0,0-1 0,0-1 0,0 0 0,0-1 0,0 0 0,0-1 0,23-11 0,-36 15 0,0 0 0,0 0 0,-1-1 0,1 1 0,0-1 0,0 1 0,-1-1 0,1 1 0,0-1 0,-1 1 0,1-1 0,-1 0 0,1 1 0,0-1 0,-1 0 0,0 0 0,1 1 0,-1-1 0,1 0 0,-1 0 0,0 0 0,0 1 0,1-1 0,-1 0 0,0 0 0,0 0 0,0-1 0,0 1 0,-1 0 0,0-1 0,1 1 0,-1 0 0,0 0 0,1 0 0,-1 0 0,0 0 0,0 0 0,0 0 0,0 0 0,0 0 0,0 0 0,0 1 0,-2-2 0,-5-3 0,-1 1 0,1 0 0,-16-4 0,-34-5 0,0 2 0,0 3 0,-1 3 0,-61 1 0,-56-5 0,-33-5 0,-131-16 0,42-13 0,-380-70 0,621 96-1365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46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customXml" Target="../ink/ink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.xml"/><Relationship Id="rId5" Type="http://schemas.openxmlformats.org/officeDocument/2006/relationships/image" Target="../media/image12.png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007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Understanding the ARM Cortex-M Series: A Deep Dive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949908" y="484501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ARM Cortex-M Series is a powerful and versatile family of processor cores designed for embedded systems and microcontrollers. This deep dive will explore the architecture, features, and real-world applications of these industry-leading processors.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0682"/>
            <a:ext cx="127298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Introduction to the ARM Cortex-M Processor Family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4939784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Driving Embedded Innovation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39977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Cortex-M series enables a new generation of smart, connected devices across industries from IoT to automotive.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5216962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6030" y="4939784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854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Scalable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34519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 variants ranging from ultra-low power to high-performance, there's a Cortex-M processor to fit any embedded application.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9640133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7773" y="4939784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854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Robust Ecosystem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34519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thriving community of partners and developers ensures a wealth of tools, software, and support for Cortex-M-based designs.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0F5971-9769-8D37-74F6-BCF8E1ABB760}"/>
                  </a:ext>
                </a:extLst>
              </p14:cNvPr>
              <p14:cNvContentPartPr/>
              <p14:nvPr/>
            </p14:nvContentPartPr>
            <p14:xfrm>
              <a:off x="10303358" y="764976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0F5971-9769-8D37-74F6-BCF8E1ABB7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7238" y="764364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37E37C-24DE-0116-266C-38C2220342F6}"/>
                  </a:ext>
                </a:extLst>
              </p14:cNvPr>
              <p14:cNvContentPartPr/>
              <p14:nvPr/>
            </p14:nvContentPartPr>
            <p14:xfrm>
              <a:off x="12857558" y="6762363"/>
              <a:ext cx="707760" cy="698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37E37C-24DE-0116-266C-38C2220342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51438" y="6756243"/>
                <a:ext cx="72000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39052F9-EABF-D9B1-EE6F-908A431FC876}"/>
                  </a:ext>
                </a:extLst>
              </p14:cNvPr>
              <p14:cNvContentPartPr/>
              <p14:nvPr/>
            </p14:nvContentPartPr>
            <p14:xfrm>
              <a:off x="12883478" y="7748403"/>
              <a:ext cx="1565640" cy="250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39052F9-EABF-D9B1-EE6F-908A431FC8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20478" y="7685763"/>
                <a:ext cx="1691280" cy="37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838676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Architectural Overview of the Cortex-M Series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17746" y="2433757"/>
            <a:ext cx="22860" cy="4957048"/>
          </a:xfrm>
          <a:prstGeom prst="roundRect">
            <a:avLst>
              <a:gd name="adj" fmla="val 378194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1237833" y="2885242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797659" y="2665214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2206" y="2742367"/>
            <a:ext cx="9394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61223" y="2729508"/>
            <a:ext cx="268878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Reduced Instruction Set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61223" y="3084551"/>
            <a:ext cx="6012063" cy="1103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 processors utilize a compact 16-bit instruction set for efficient code execution and low memory footprint.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237833" y="4606171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797659" y="438614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1012" y="4463296"/>
            <a:ext cx="15632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27141" y="4429237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Harvard Architecture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61223" y="480548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Separate instruction and data memories enable parallel access for improved performance and reduced power consumption.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237833" y="6327100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797659" y="610707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9821" y="6184225"/>
            <a:ext cx="15871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61223" y="6184225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Optimized Peripherals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161223" y="6526411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Integrated peripherals like timers, ADCs, and communication interfaces simplify system design and reduce component count.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3F4D59-174A-83F0-FC39-7D1EC8DD71C3}"/>
                  </a:ext>
                </a:extLst>
              </p14:cNvPr>
              <p14:cNvContentPartPr/>
              <p14:nvPr/>
            </p14:nvContentPartPr>
            <p14:xfrm>
              <a:off x="9013838" y="7972323"/>
              <a:ext cx="1725120" cy="45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3F4D59-174A-83F0-FC39-7D1EC8DD71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0838" y="7909323"/>
                <a:ext cx="1850760" cy="17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7141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 and Capabilities of the Cortex-M Series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Low Power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 processors are designed for energy-efficient operation, with advanced power management features and sleep modes.</a:t>
            </a:r>
            <a:endParaRPr lang="en-US" sz="2000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13E7662B-5BE4-2851-1C9A-F4477FDE0AE3}"/>
              </a:ext>
            </a:extLst>
          </p:cNvPr>
          <p:cNvSpPr/>
          <p:nvPr/>
        </p:nvSpPr>
        <p:spPr>
          <a:xfrm>
            <a:off x="597024" y="3615598"/>
            <a:ext cx="4371648" cy="2773799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618F8E4D-6183-A403-A1D1-20059CD5C99A}"/>
              </a:ext>
            </a:extLst>
          </p:cNvPr>
          <p:cNvSpPr/>
          <p:nvPr/>
        </p:nvSpPr>
        <p:spPr>
          <a:xfrm>
            <a:off x="946190" y="3919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Low Power</a:t>
            </a:r>
            <a:endParaRPr lang="en-US" sz="24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A0EE5BA4-6C69-A608-5F16-A04CB099F06B}"/>
              </a:ext>
            </a:extLst>
          </p:cNvPr>
          <p:cNvSpPr/>
          <p:nvPr/>
        </p:nvSpPr>
        <p:spPr>
          <a:xfrm>
            <a:off x="869990" y="439600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 processors are designed for energy-efficient operation, with advanced power management features and sleep modes.</a:t>
            </a:r>
            <a:endParaRPr lang="en-US" sz="200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E750121-2997-6F2C-2120-FE08D0A693E6}"/>
              </a:ext>
            </a:extLst>
          </p:cNvPr>
          <p:cNvSpPr/>
          <p:nvPr/>
        </p:nvSpPr>
        <p:spPr>
          <a:xfrm>
            <a:off x="5241638" y="3591996"/>
            <a:ext cx="4371648" cy="2773799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DB0E27B8-7AED-123D-D169-6CE0D887A15F}"/>
              </a:ext>
            </a:extLst>
          </p:cNvPr>
          <p:cNvSpPr/>
          <p:nvPr/>
        </p:nvSpPr>
        <p:spPr>
          <a:xfrm>
            <a:off x="5410987" y="3919121"/>
            <a:ext cx="2953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Performance</a:t>
            </a:r>
            <a:endParaRPr lang="en-US" sz="24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3BE2479-7755-8F56-1882-8065C7D00EA0}"/>
              </a:ext>
            </a:extLst>
          </p:cNvPr>
          <p:cNvSpPr/>
          <p:nvPr/>
        </p:nvSpPr>
        <p:spPr>
          <a:xfrm>
            <a:off x="5386595" y="439721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Deterministic behavior, fast interrupt handling, and low latency make Cortex-M cores ideal for real-time applications.</a:t>
            </a:r>
            <a:endParaRPr lang="en-US" sz="2000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6DA7E636-251B-9270-174F-E6293BB311C2}"/>
              </a:ext>
            </a:extLst>
          </p:cNvPr>
          <p:cNvSpPr/>
          <p:nvPr/>
        </p:nvSpPr>
        <p:spPr>
          <a:xfrm>
            <a:off x="9782635" y="3591994"/>
            <a:ext cx="4371648" cy="2773799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BE31BEC9-ECB9-9607-5295-855E54EFD09D}"/>
              </a:ext>
            </a:extLst>
          </p:cNvPr>
          <p:cNvSpPr/>
          <p:nvPr/>
        </p:nvSpPr>
        <p:spPr>
          <a:xfrm>
            <a:off x="10041416" y="3915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Robust Security</a:t>
            </a:r>
            <a:endParaRPr lang="en-US" sz="240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DC6E9013-FF05-07C1-09ED-3BF6BE92ADEA}"/>
              </a:ext>
            </a:extLst>
          </p:cNvPr>
          <p:cNvSpPr/>
          <p:nvPr/>
        </p:nvSpPr>
        <p:spPr>
          <a:xfrm>
            <a:off x="9979401" y="439375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Built-in security features like memory protection and cryptographic accelerators help safeguard embedded systems.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D06415-68F5-6F09-B0E5-3652D4210396}"/>
                  </a:ext>
                </a:extLst>
              </p14:cNvPr>
              <p14:cNvContentPartPr/>
              <p14:nvPr/>
            </p14:nvContentPartPr>
            <p14:xfrm>
              <a:off x="12705638" y="7738683"/>
              <a:ext cx="1987200" cy="358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D06415-68F5-6F09-B0E5-3652D42103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99518" y="7732563"/>
                <a:ext cx="19994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D582C8-777E-3156-AA8F-9393704D6997}"/>
                  </a:ext>
                </a:extLst>
              </p14:cNvPr>
              <p14:cNvContentPartPr/>
              <p14:nvPr/>
            </p14:nvContentPartPr>
            <p14:xfrm>
              <a:off x="12325838" y="7156923"/>
              <a:ext cx="2467080" cy="1020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D582C8-777E-3156-AA8F-9393704D6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62838" y="7094283"/>
                <a:ext cx="2592720" cy="114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7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Comparing the Cortex-M Processor Variants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85342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69296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383667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Processor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403908" y="383667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Performance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289143" y="383667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Power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2174379" y="383667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Peripherals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7810" y="434328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448698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Cortex-M0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403908" y="448698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32 MHz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289143" y="448698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Ultra-low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2174379" y="448698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Basic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287810" y="499360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513730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Cortex-M4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8403908" y="5137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120 MHz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0289143" y="5137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Low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2174379" y="513730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Advanced</a:t>
            </a:r>
            <a:endParaRPr lang="en-US" sz="2000" dirty="0"/>
          </a:p>
        </p:txBody>
      </p:sp>
      <p:sp>
        <p:nvSpPr>
          <p:cNvPr id="20" name="Shape 17"/>
          <p:cNvSpPr/>
          <p:nvPr/>
        </p:nvSpPr>
        <p:spPr>
          <a:xfrm>
            <a:off x="6287810" y="564392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578762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Cortex-M7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8403908" y="578762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300 MHz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0289143" y="578762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Moderate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2174379" y="578762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Extensive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D155EA4-1070-F718-058D-D8B3B9C5DCD4}"/>
                  </a:ext>
                </a:extLst>
              </p14:cNvPr>
              <p14:cNvContentPartPr/>
              <p14:nvPr/>
            </p14:nvContentPartPr>
            <p14:xfrm>
              <a:off x="12432038" y="7404243"/>
              <a:ext cx="1083240" cy="157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D155EA4-1070-F718-058D-D8B3B9C5DC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9398" y="7341603"/>
                <a:ext cx="1208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4599E5F-0643-59AE-6F6A-DCF0C1CF3E50}"/>
                  </a:ext>
                </a:extLst>
              </p14:cNvPr>
              <p14:cNvContentPartPr/>
              <p14:nvPr/>
            </p14:nvContentPartPr>
            <p14:xfrm>
              <a:off x="12915518" y="7781523"/>
              <a:ext cx="1619280" cy="258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4599E5F-0643-59AE-6F6A-DCF0C1CF3E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52518" y="7718883"/>
                <a:ext cx="1744920" cy="38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Software Development for Cortex-M Processors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Toolchains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development tools like ARM Keil and IAR Embedded Workbench simplify programming and debugging.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3665934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9417" y="4248388"/>
            <a:ext cx="245745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Programming Languages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91131" y="4650855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 processors support a variety of languages, including C, C++, and assembly, for maximum flexibility.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31" y="5309976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19271" y="5888592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OS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519271" y="6263810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Popular RTOS options like FreeRTOS and Mbed OS provide pre-built functionality for Cortex-M-based designs.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Optimizing Performance and Power Efficiency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5797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Clock Gating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544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Selectively disabling unused clock domains reduces dynamic power consumption without impacting performance.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3032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Memory Management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1544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Careful allocation of code and data in memory can boost cache hit rates and improve execution speed.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60268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Intelligent Peripherals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21544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 processors feature smart peripherals that can operate independently, reducing the load on the CPU.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Applications of Cortex-M Processors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93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Industrial Automation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28224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 cores power a wide range of industrial controls, sensors, and programmable logic controllers.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85467" y="24693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Consumer Electronics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19901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 processors are found in smart home devices, wearables, and other IoT products that require low power and high performance.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Automotive</a:t>
            </a: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Systems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Cortex-M-based microcontrollers are essential for engine management, infotainment, and advanced driver assistance systems.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Future Outlook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 embedded systems continue to grow in complexity and importance, the ARM Cortex-M series will remain at the forefront of innovation, driving the next generation of smart, connected devices. With their unparalleled balance of performance, power efficiency, and security, Cortex-M processors are poised to play a pivotal role in shaping the future of the digital world.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318D55-735B-6D3E-267D-783A40362989}"/>
                  </a:ext>
                </a:extLst>
              </p14:cNvPr>
              <p14:cNvContentPartPr/>
              <p14:nvPr/>
            </p14:nvContentPartPr>
            <p14:xfrm>
              <a:off x="11865038" y="7883763"/>
              <a:ext cx="2457360" cy="184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318D55-735B-6D3E-267D-783A403629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2038" y="7820763"/>
                <a:ext cx="2583000" cy="31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559</Words>
  <Application>Microsoft Office PowerPoint</Application>
  <PresentationFormat>Custom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Kanit Light</vt:lpstr>
      <vt:lpstr>Arial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VAVVERI YENDA</cp:lastModifiedBy>
  <cp:revision>5</cp:revision>
  <dcterms:created xsi:type="dcterms:W3CDTF">2024-11-06T06:50:43Z</dcterms:created>
  <dcterms:modified xsi:type="dcterms:W3CDTF">2024-11-06T09:03:55Z</dcterms:modified>
</cp:coreProperties>
</file>